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723" autoAdjust="0"/>
  </p:normalViewPr>
  <p:slideViewPr>
    <p:cSldViewPr>
      <p:cViewPr varScale="1">
        <p:scale>
          <a:sx n="65" d="100"/>
          <a:sy n="65" d="100"/>
        </p:scale>
        <p:origin x="-1348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832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855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772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83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168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193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259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85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250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367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786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3A9C-7967-43B4-B02C-F96BB2D92EFB}" type="datetimeFigureOut">
              <a:rPr lang="en-US" smtClean="0"/>
              <a:pPr/>
              <a:t>2/20/2019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84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2999" cy="2971800"/>
          </a:xfrm>
        </p:spPr>
        <p:txBody>
          <a:bodyPr bIns="0">
            <a:normAutofit fontScale="90000"/>
          </a:bodyPr>
          <a:lstStyle/>
          <a:p>
            <a: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  <a:t>CAKE AND PIE AUCTION!</a:t>
            </a:r>
            <a:b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</a:br>
            <a:r>
              <a:rPr lang="en-US" dirty="0"/>
              <a:t>April </a:t>
            </a:r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3600" dirty="0" smtClean="0"/>
              <a:t>Calling </a:t>
            </a:r>
            <a:r>
              <a:rPr lang="en-US" sz="3600" b="1" dirty="0" smtClean="0"/>
              <a:t>ALL</a:t>
            </a:r>
            <a:r>
              <a:rPr lang="en-US" sz="3600" dirty="0" smtClean="0"/>
              <a:t> cake and pie bakers and decorators…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smtClean="0"/>
              <a:t>are you ready to help the Chattanooga mission trip?</a:t>
            </a:r>
            <a:endParaRPr lang="en-US" sz="2400" baseline="30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280853" cy="14682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666317"/>
            <a:ext cx="914400" cy="9750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35006"/>
            <a:ext cx="1387928" cy="11167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3124200"/>
            <a:ext cx="8915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 Please bring in your special treats on Sunday, April 14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 </a:t>
            </a:r>
            <a:r>
              <a:rPr lang="en-US" sz="2400" dirty="0" smtClean="0"/>
              <a:t>between</a:t>
            </a:r>
          </a:p>
          <a:p>
            <a:r>
              <a:rPr lang="en-US" sz="2400" dirty="0" smtClean="0"/>
              <a:t> </a:t>
            </a:r>
            <a:r>
              <a:rPr lang="en-US" sz="2400" dirty="0" smtClean="0"/>
              <a:t>  </a:t>
            </a:r>
            <a:r>
              <a:rPr lang="en-US" sz="2400" dirty="0" smtClean="0"/>
              <a:t> </a:t>
            </a:r>
            <a:r>
              <a:rPr lang="en-US" sz="2400" dirty="0" smtClean="0"/>
              <a:t>8 a.m. and 9 a.m.   </a:t>
            </a:r>
            <a:r>
              <a:rPr lang="en-US" sz="2400" dirty="0" smtClean="0"/>
              <a:t>Special </a:t>
            </a:r>
            <a:r>
              <a:rPr lang="en-US" sz="2400" dirty="0" smtClean="0"/>
              <a:t>drop-off </a:t>
            </a:r>
            <a:r>
              <a:rPr lang="en-US" sz="2400" dirty="0" smtClean="0"/>
              <a:t>arrangements can be made by</a:t>
            </a:r>
          </a:p>
          <a:p>
            <a:r>
              <a:rPr lang="en-US" sz="2400" dirty="0" smtClean="0"/>
              <a:t>    contacting Barbara </a:t>
            </a:r>
            <a:r>
              <a:rPr lang="en-US" sz="2400" dirty="0" smtClean="0"/>
              <a:t>Blickle 498-3283 or Dawn </a:t>
            </a:r>
            <a:r>
              <a:rPr lang="en-US" sz="2400" dirty="0" smtClean="0"/>
              <a:t>Jacobson 886-2186.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Due to some allergies, please list key ingredients.  Forms for </a:t>
            </a:r>
            <a:r>
              <a:rPr lang="en-US" sz="2400" dirty="0" smtClean="0"/>
              <a:t>listing</a:t>
            </a:r>
          </a:p>
          <a:p>
            <a:r>
              <a:rPr lang="en-US" sz="2400" dirty="0" smtClean="0"/>
              <a:t> </a:t>
            </a:r>
            <a:r>
              <a:rPr lang="en-US" sz="2400" dirty="0" smtClean="0"/>
              <a:t>  </a:t>
            </a:r>
            <a:r>
              <a:rPr lang="en-US" sz="2400" dirty="0" smtClean="0"/>
              <a:t> </a:t>
            </a:r>
            <a:r>
              <a:rPr lang="en-US" sz="2400" dirty="0" smtClean="0"/>
              <a:t>ingredients will can be found in the sign up book in </a:t>
            </a:r>
            <a:r>
              <a:rPr lang="en-US" sz="2400" dirty="0" smtClean="0"/>
              <a:t>the </a:t>
            </a:r>
            <a:r>
              <a:rPr lang="en-US" sz="2400" dirty="0" smtClean="0"/>
              <a:t>narthex.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51816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NOT a Cake/Pie Baker or Decorator</a:t>
            </a:r>
            <a:r>
              <a:rPr lang="en-US" sz="2400" dirty="0" smtClean="0"/>
              <a:t>…..No worries!  Come join </a:t>
            </a:r>
            <a:r>
              <a:rPr lang="en-US" sz="2400" dirty="0" smtClean="0"/>
              <a:t>the </a:t>
            </a:r>
            <a:r>
              <a:rPr lang="en-US" sz="2400" dirty="0" smtClean="0"/>
              <a:t>fun and bid on those special treats!!  Biding ends at </a:t>
            </a:r>
            <a:r>
              <a:rPr lang="en-US" sz="2400" dirty="0" smtClean="0"/>
              <a:t>11:45 a.m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16442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99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CAKE AND PIE AUCTION! April 14th  Calling ALL cake and pie bakers and decorators… are you ready to help the Chattanooga mission trip?</vt:lpstr>
    </vt:vector>
  </TitlesOfParts>
  <Company>S.C. Johnson and Son,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CAKE AND PIE AUCTION! March 20th  Look up those special recipes! Get out those decorating ideas! Show your skills and help the youth have a successful Pine Ridge trip.  More specific will be available closer to March 20th</dc:title>
  <dc:creator>SC Johnson</dc:creator>
  <cp:lastModifiedBy>Dawn Jacobson</cp:lastModifiedBy>
  <cp:revision>20</cp:revision>
  <dcterms:created xsi:type="dcterms:W3CDTF">2016-02-18T14:26:43Z</dcterms:created>
  <dcterms:modified xsi:type="dcterms:W3CDTF">2019-02-20T19:57:51Z</dcterms:modified>
</cp:coreProperties>
</file>